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4696738" cy="138953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E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9" d="100"/>
          <a:sy n="29" d="100"/>
        </p:scale>
        <p:origin x="124" y="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87092" y="2274084"/>
            <a:ext cx="18522554" cy="4837654"/>
          </a:xfrm>
        </p:spPr>
        <p:txBody>
          <a:bodyPr anchor="b"/>
          <a:lstStyle>
            <a:lvl1pPr algn="ctr">
              <a:defRPr sz="1215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87092" y="7298296"/>
            <a:ext cx="18522554" cy="3354835"/>
          </a:xfrm>
        </p:spPr>
        <p:txBody>
          <a:bodyPr/>
          <a:lstStyle>
            <a:lvl1pPr marL="0" indent="0" algn="ctr">
              <a:buNone/>
              <a:defRPr sz="4862"/>
            </a:lvl1pPr>
            <a:lvl2pPr marL="926150" indent="0" algn="ctr">
              <a:buNone/>
              <a:defRPr sz="4051"/>
            </a:lvl2pPr>
            <a:lvl3pPr marL="1852300" indent="0" algn="ctr">
              <a:buNone/>
              <a:defRPr sz="3646"/>
            </a:lvl3pPr>
            <a:lvl4pPr marL="2778450" indent="0" algn="ctr">
              <a:buNone/>
              <a:defRPr sz="3241"/>
            </a:lvl4pPr>
            <a:lvl5pPr marL="3704600" indent="0" algn="ctr">
              <a:buNone/>
              <a:defRPr sz="3241"/>
            </a:lvl5pPr>
            <a:lvl6pPr marL="4630750" indent="0" algn="ctr">
              <a:buNone/>
              <a:defRPr sz="3241"/>
            </a:lvl6pPr>
            <a:lvl7pPr marL="5556900" indent="0" algn="ctr">
              <a:buNone/>
              <a:defRPr sz="3241"/>
            </a:lvl7pPr>
            <a:lvl8pPr marL="6483050" indent="0" algn="ctr">
              <a:buNone/>
              <a:defRPr sz="3241"/>
            </a:lvl8pPr>
            <a:lvl9pPr marL="7409200" indent="0" algn="ctr">
              <a:buNone/>
              <a:defRPr sz="3241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551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745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3603" y="739801"/>
            <a:ext cx="5325234" cy="1177569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97901" y="739801"/>
            <a:ext cx="15666993" cy="1177569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007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9843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5038" y="3464200"/>
            <a:ext cx="21300937" cy="5780094"/>
          </a:xfrm>
        </p:spPr>
        <p:txBody>
          <a:bodyPr anchor="b"/>
          <a:lstStyle>
            <a:lvl1pPr>
              <a:defRPr sz="1215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038" y="9298976"/>
            <a:ext cx="21300937" cy="3039615"/>
          </a:xfrm>
        </p:spPr>
        <p:txBody>
          <a:bodyPr/>
          <a:lstStyle>
            <a:lvl1pPr marL="0" indent="0">
              <a:buNone/>
              <a:defRPr sz="4862">
                <a:solidFill>
                  <a:schemeClr val="tx1">
                    <a:tint val="75000"/>
                  </a:schemeClr>
                </a:solidFill>
              </a:defRPr>
            </a:lvl1pPr>
            <a:lvl2pPr marL="926150" indent="0">
              <a:buNone/>
              <a:defRPr sz="4051">
                <a:solidFill>
                  <a:schemeClr val="tx1">
                    <a:tint val="75000"/>
                  </a:schemeClr>
                </a:solidFill>
              </a:defRPr>
            </a:lvl2pPr>
            <a:lvl3pPr marL="1852300" indent="0">
              <a:buNone/>
              <a:defRPr sz="3646">
                <a:solidFill>
                  <a:schemeClr val="tx1">
                    <a:tint val="75000"/>
                  </a:schemeClr>
                </a:solidFill>
              </a:defRPr>
            </a:lvl3pPr>
            <a:lvl4pPr marL="2778450" indent="0">
              <a:buNone/>
              <a:defRPr sz="3241">
                <a:solidFill>
                  <a:schemeClr val="tx1">
                    <a:tint val="75000"/>
                  </a:schemeClr>
                </a:solidFill>
              </a:defRPr>
            </a:lvl4pPr>
            <a:lvl5pPr marL="3704600" indent="0">
              <a:buNone/>
              <a:defRPr sz="3241">
                <a:solidFill>
                  <a:schemeClr val="tx1">
                    <a:tint val="75000"/>
                  </a:schemeClr>
                </a:solidFill>
              </a:defRPr>
            </a:lvl5pPr>
            <a:lvl6pPr marL="4630750" indent="0">
              <a:buNone/>
              <a:defRPr sz="3241">
                <a:solidFill>
                  <a:schemeClr val="tx1">
                    <a:tint val="75000"/>
                  </a:schemeClr>
                </a:solidFill>
              </a:defRPr>
            </a:lvl6pPr>
            <a:lvl7pPr marL="5556900" indent="0">
              <a:buNone/>
              <a:defRPr sz="3241">
                <a:solidFill>
                  <a:schemeClr val="tx1">
                    <a:tint val="75000"/>
                  </a:schemeClr>
                </a:solidFill>
              </a:defRPr>
            </a:lvl7pPr>
            <a:lvl8pPr marL="6483050" indent="0">
              <a:buNone/>
              <a:defRPr sz="3241">
                <a:solidFill>
                  <a:schemeClr val="tx1">
                    <a:tint val="75000"/>
                  </a:schemeClr>
                </a:solidFill>
              </a:defRPr>
            </a:lvl8pPr>
            <a:lvl9pPr marL="7409200" indent="0">
              <a:buNone/>
              <a:defRPr sz="324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721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97901" y="3699004"/>
            <a:ext cx="10496114" cy="881649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02723" y="3699004"/>
            <a:ext cx="10496114" cy="881649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219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1117" y="739802"/>
            <a:ext cx="21300937" cy="268579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1118" y="3406301"/>
            <a:ext cx="10447877" cy="1669375"/>
          </a:xfrm>
        </p:spPr>
        <p:txBody>
          <a:bodyPr anchor="b"/>
          <a:lstStyle>
            <a:lvl1pPr marL="0" indent="0">
              <a:buNone/>
              <a:defRPr sz="4862" b="1"/>
            </a:lvl1pPr>
            <a:lvl2pPr marL="926150" indent="0">
              <a:buNone/>
              <a:defRPr sz="4051" b="1"/>
            </a:lvl2pPr>
            <a:lvl3pPr marL="1852300" indent="0">
              <a:buNone/>
              <a:defRPr sz="3646" b="1"/>
            </a:lvl3pPr>
            <a:lvl4pPr marL="2778450" indent="0">
              <a:buNone/>
              <a:defRPr sz="3241" b="1"/>
            </a:lvl4pPr>
            <a:lvl5pPr marL="3704600" indent="0">
              <a:buNone/>
              <a:defRPr sz="3241" b="1"/>
            </a:lvl5pPr>
            <a:lvl6pPr marL="4630750" indent="0">
              <a:buNone/>
              <a:defRPr sz="3241" b="1"/>
            </a:lvl6pPr>
            <a:lvl7pPr marL="5556900" indent="0">
              <a:buNone/>
              <a:defRPr sz="3241" b="1"/>
            </a:lvl7pPr>
            <a:lvl8pPr marL="6483050" indent="0">
              <a:buNone/>
              <a:defRPr sz="3241" b="1"/>
            </a:lvl8pPr>
            <a:lvl9pPr marL="7409200" indent="0">
              <a:buNone/>
              <a:defRPr sz="324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01118" y="5075676"/>
            <a:ext cx="10447877" cy="746555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502724" y="3406301"/>
            <a:ext cx="10499330" cy="1669375"/>
          </a:xfrm>
        </p:spPr>
        <p:txBody>
          <a:bodyPr anchor="b"/>
          <a:lstStyle>
            <a:lvl1pPr marL="0" indent="0">
              <a:buNone/>
              <a:defRPr sz="4862" b="1"/>
            </a:lvl1pPr>
            <a:lvl2pPr marL="926150" indent="0">
              <a:buNone/>
              <a:defRPr sz="4051" b="1"/>
            </a:lvl2pPr>
            <a:lvl3pPr marL="1852300" indent="0">
              <a:buNone/>
              <a:defRPr sz="3646" b="1"/>
            </a:lvl3pPr>
            <a:lvl4pPr marL="2778450" indent="0">
              <a:buNone/>
              <a:defRPr sz="3241" b="1"/>
            </a:lvl4pPr>
            <a:lvl5pPr marL="3704600" indent="0">
              <a:buNone/>
              <a:defRPr sz="3241" b="1"/>
            </a:lvl5pPr>
            <a:lvl6pPr marL="4630750" indent="0">
              <a:buNone/>
              <a:defRPr sz="3241" b="1"/>
            </a:lvl6pPr>
            <a:lvl7pPr marL="5556900" indent="0">
              <a:buNone/>
              <a:defRPr sz="3241" b="1"/>
            </a:lvl7pPr>
            <a:lvl8pPr marL="6483050" indent="0">
              <a:buNone/>
              <a:defRPr sz="3241" b="1"/>
            </a:lvl8pPr>
            <a:lvl9pPr marL="7409200" indent="0">
              <a:buNone/>
              <a:defRPr sz="324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502724" y="5075676"/>
            <a:ext cx="10499330" cy="746555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157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19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9267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1119" y="926359"/>
            <a:ext cx="7965340" cy="3242257"/>
          </a:xfrm>
        </p:spPr>
        <p:txBody>
          <a:bodyPr anchor="b"/>
          <a:lstStyle>
            <a:lvl1pPr>
              <a:defRPr sz="648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99330" y="2000679"/>
            <a:ext cx="12502724" cy="9874732"/>
          </a:xfrm>
        </p:spPr>
        <p:txBody>
          <a:bodyPr/>
          <a:lstStyle>
            <a:lvl1pPr>
              <a:defRPr sz="6482"/>
            </a:lvl1pPr>
            <a:lvl2pPr>
              <a:defRPr sz="5672"/>
            </a:lvl2pPr>
            <a:lvl3pPr>
              <a:defRPr sz="4862"/>
            </a:lvl3pPr>
            <a:lvl4pPr>
              <a:defRPr sz="4051"/>
            </a:lvl4pPr>
            <a:lvl5pPr>
              <a:defRPr sz="4051"/>
            </a:lvl5pPr>
            <a:lvl6pPr>
              <a:defRPr sz="4051"/>
            </a:lvl6pPr>
            <a:lvl7pPr>
              <a:defRPr sz="4051"/>
            </a:lvl7pPr>
            <a:lvl8pPr>
              <a:defRPr sz="4051"/>
            </a:lvl8pPr>
            <a:lvl9pPr>
              <a:defRPr sz="4051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01119" y="4168616"/>
            <a:ext cx="7965340" cy="7722878"/>
          </a:xfrm>
        </p:spPr>
        <p:txBody>
          <a:bodyPr/>
          <a:lstStyle>
            <a:lvl1pPr marL="0" indent="0">
              <a:buNone/>
              <a:defRPr sz="3241"/>
            </a:lvl1pPr>
            <a:lvl2pPr marL="926150" indent="0">
              <a:buNone/>
              <a:defRPr sz="2836"/>
            </a:lvl2pPr>
            <a:lvl3pPr marL="1852300" indent="0">
              <a:buNone/>
              <a:defRPr sz="2431"/>
            </a:lvl3pPr>
            <a:lvl4pPr marL="2778450" indent="0">
              <a:buNone/>
              <a:defRPr sz="2026"/>
            </a:lvl4pPr>
            <a:lvl5pPr marL="3704600" indent="0">
              <a:buNone/>
              <a:defRPr sz="2026"/>
            </a:lvl5pPr>
            <a:lvl6pPr marL="4630750" indent="0">
              <a:buNone/>
              <a:defRPr sz="2026"/>
            </a:lvl6pPr>
            <a:lvl7pPr marL="5556900" indent="0">
              <a:buNone/>
              <a:defRPr sz="2026"/>
            </a:lvl7pPr>
            <a:lvl8pPr marL="6483050" indent="0">
              <a:buNone/>
              <a:defRPr sz="2026"/>
            </a:lvl8pPr>
            <a:lvl9pPr marL="7409200" indent="0">
              <a:buNone/>
              <a:defRPr sz="2026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290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1119" y="926359"/>
            <a:ext cx="7965340" cy="3242257"/>
          </a:xfrm>
        </p:spPr>
        <p:txBody>
          <a:bodyPr anchor="b"/>
          <a:lstStyle>
            <a:lvl1pPr>
              <a:defRPr sz="648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99330" y="2000679"/>
            <a:ext cx="12502724" cy="9874732"/>
          </a:xfrm>
        </p:spPr>
        <p:txBody>
          <a:bodyPr anchor="t"/>
          <a:lstStyle>
            <a:lvl1pPr marL="0" indent="0">
              <a:buNone/>
              <a:defRPr sz="6482"/>
            </a:lvl1pPr>
            <a:lvl2pPr marL="926150" indent="0">
              <a:buNone/>
              <a:defRPr sz="5672"/>
            </a:lvl2pPr>
            <a:lvl3pPr marL="1852300" indent="0">
              <a:buNone/>
              <a:defRPr sz="4862"/>
            </a:lvl3pPr>
            <a:lvl4pPr marL="2778450" indent="0">
              <a:buNone/>
              <a:defRPr sz="4051"/>
            </a:lvl4pPr>
            <a:lvl5pPr marL="3704600" indent="0">
              <a:buNone/>
              <a:defRPr sz="4051"/>
            </a:lvl5pPr>
            <a:lvl6pPr marL="4630750" indent="0">
              <a:buNone/>
              <a:defRPr sz="4051"/>
            </a:lvl6pPr>
            <a:lvl7pPr marL="5556900" indent="0">
              <a:buNone/>
              <a:defRPr sz="4051"/>
            </a:lvl7pPr>
            <a:lvl8pPr marL="6483050" indent="0">
              <a:buNone/>
              <a:defRPr sz="4051"/>
            </a:lvl8pPr>
            <a:lvl9pPr marL="7409200" indent="0">
              <a:buNone/>
              <a:defRPr sz="4051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01119" y="4168616"/>
            <a:ext cx="7965340" cy="7722878"/>
          </a:xfrm>
        </p:spPr>
        <p:txBody>
          <a:bodyPr/>
          <a:lstStyle>
            <a:lvl1pPr marL="0" indent="0">
              <a:buNone/>
              <a:defRPr sz="3241"/>
            </a:lvl1pPr>
            <a:lvl2pPr marL="926150" indent="0">
              <a:buNone/>
              <a:defRPr sz="2836"/>
            </a:lvl2pPr>
            <a:lvl3pPr marL="1852300" indent="0">
              <a:buNone/>
              <a:defRPr sz="2431"/>
            </a:lvl3pPr>
            <a:lvl4pPr marL="2778450" indent="0">
              <a:buNone/>
              <a:defRPr sz="2026"/>
            </a:lvl4pPr>
            <a:lvl5pPr marL="3704600" indent="0">
              <a:buNone/>
              <a:defRPr sz="2026"/>
            </a:lvl5pPr>
            <a:lvl6pPr marL="4630750" indent="0">
              <a:buNone/>
              <a:defRPr sz="2026"/>
            </a:lvl6pPr>
            <a:lvl7pPr marL="5556900" indent="0">
              <a:buNone/>
              <a:defRPr sz="2026"/>
            </a:lvl7pPr>
            <a:lvl8pPr marL="6483050" indent="0">
              <a:buNone/>
              <a:defRPr sz="2026"/>
            </a:lvl8pPr>
            <a:lvl9pPr marL="7409200" indent="0">
              <a:buNone/>
              <a:defRPr sz="2026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010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97901" y="739802"/>
            <a:ext cx="21300937" cy="268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97901" y="3699004"/>
            <a:ext cx="21300937" cy="8816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97901" y="12878967"/>
            <a:ext cx="5556766" cy="739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56089-618D-4239-B716-DCB725D6AE9F}" type="datetimeFigureOut">
              <a:rPr lang="zh-CN" altLang="en-US" smtClean="0"/>
              <a:t>2022/07/20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80795" y="12878967"/>
            <a:ext cx="8335149" cy="739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42071" y="12878967"/>
            <a:ext cx="5556766" cy="739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6E35E-ADED-4BEA-83D3-5FB788E95A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304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52300" rtl="0" eaLnBrk="1" latinLnBrk="0" hangingPunct="1">
        <a:lnSpc>
          <a:spcPct val="90000"/>
        </a:lnSpc>
        <a:spcBef>
          <a:spcPct val="0"/>
        </a:spcBef>
        <a:buNone/>
        <a:defRPr sz="89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3075" indent="-463075" algn="l" defTabSz="1852300" rtl="0" eaLnBrk="1" latinLnBrk="0" hangingPunct="1">
        <a:lnSpc>
          <a:spcPct val="90000"/>
        </a:lnSpc>
        <a:spcBef>
          <a:spcPts val="2026"/>
        </a:spcBef>
        <a:buFont typeface="Arial" panose="020B0604020202020204" pitchFamily="34" charset="0"/>
        <a:buChar char="•"/>
        <a:defRPr sz="5672" kern="1200">
          <a:solidFill>
            <a:schemeClr val="tx1"/>
          </a:solidFill>
          <a:latin typeface="+mn-lt"/>
          <a:ea typeface="+mn-ea"/>
          <a:cs typeface="+mn-cs"/>
        </a:defRPr>
      </a:lvl1pPr>
      <a:lvl2pPr marL="1389225" indent="-463075" algn="l" defTabSz="1852300" rtl="0" eaLnBrk="1" latinLnBrk="0" hangingPunct="1">
        <a:lnSpc>
          <a:spcPct val="90000"/>
        </a:lnSpc>
        <a:spcBef>
          <a:spcPts val="1013"/>
        </a:spcBef>
        <a:buFont typeface="Arial" panose="020B0604020202020204" pitchFamily="34" charset="0"/>
        <a:buChar char="•"/>
        <a:defRPr sz="4862" kern="1200">
          <a:solidFill>
            <a:schemeClr val="tx1"/>
          </a:solidFill>
          <a:latin typeface="+mn-lt"/>
          <a:ea typeface="+mn-ea"/>
          <a:cs typeface="+mn-cs"/>
        </a:defRPr>
      </a:lvl2pPr>
      <a:lvl3pPr marL="2315375" indent="-463075" algn="l" defTabSz="1852300" rtl="0" eaLnBrk="1" latinLnBrk="0" hangingPunct="1">
        <a:lnSpc>
          <a:spcPct val="90000"/>
        </a:lnSpc>
        <a:spcBef>
          <a:spcPts val="1013"/>
        </a:spcBef>
        <a:buFont typeface="Arial" panose="020B0604020202020204" pitchFamily="34" charset="0"/>
        <a:buChar char="•"/>
        <a:defRPr sz="4051" kern="1200">
          <a:solidFill>
            <a:schemeClr val="tx1"/>
          </a:solidFill>
          <a:latin typeface="+mn-lt"/>
          <a:ea typeface="+mn-ea"/>
          <a:cs typeface="+mn-cs"/>
        </a:defRPr>
      </a:lvl3pPr>
      <a:lvl4pPr marL="3241525" indent="-463075" algn="l" defTabSz="1852300" rtl="0" eaLnBrk="1" latinLnBrk="0" hangingPunct="1">
        <a:lnSpc>
          <a:spcPct val="90000"/>
        </a:lnSpc>
        <a:spcBef>
          <a:spcPts val="1013"/>
        </a:spcBef>
        <a:buFont typeface="Arial" panose="020B0604020202020204" pitchFamily="34" charset="0"/>
        <a:buChar char="•"/>
        <a:defRPr sz="3646" kern="1200">
          <a:solidFill>
            <a:schemeClr val="tx1"/>
          </a:solidFill>
          <a:latin typeface="+mn-lt"/>
          <a:ea typeface="+mn-ea"/>
          <a:cs typeface="+mn-cs"/>
        </a:defRPr>
      </a:lvl4pPr>
      <a:lvl5pPr marL="4167675" indent="-463075" algn="l" defTabSz="1852300" rtl="0" eaLnBrk="1" latinLnBrk="0" hangingPunct="1">
        <a:lnSpc>
          <a:spcPct val="90000"/>
        </a:lnSpc>
        <a:spcBef>
          <a:spcPts val="1013"/>
        </a:spcBef>
        <a:buFont typeface="Arial" panose="020B0604020202020204" pitchFamily="34" charset="0"/>
        <a:buChar char="•"/>
        <a:defRPr sz="3646" kern="1200">
          <a:solidFill>
            <a:schemeClr val="tx1"/>
          </a:solidFill>
          <a:latin typeface="+mn-lt"/>
          <a:ea typeface="+mn-ea"/>
          <a:cs typeface="+mn-cs"/>
        </a:defRPr>
      </a:lvl5pPr>
      <a:lvl6pPr marL="5093825" indent="-463075" algn="l" defTabSz="1852300" rtl="0" eaLnBrk="1" latinLnBrk="0" hangingPunct="1">
        <a:lnSpc>
          <a:spcPct val="90000"/>
        </a:lnSpc>
        <a:spcBef>
          <a:spcPts val="1013"/>
        </a:spcBef>
        <a:buFont typeface="Arial" panose="020B0604020202020204" pitchFamily="34" charset="0"/>
        <a:buChar char="•"/>
        <a:defRPr sz="3646" kern="1200">
          <a:solidFill>
            <a:schemeClr val="tx1"/>
          </a:solidFill>
          <a:latin typeface="+mn-lt"/>
          <a:ea typeface="+mn-ea"/>
          <a:cs typeface="+mn-cs"/>
        </a:defRPr>
      </a:lvl6pPr>
      <a:lvl7pPr marL="6019975" indent="-463075" algn="l" defTabSz="1852300" rtl="0" eaLnBrk="1" latinLnBrk="0" hangingPunct="1">
        <a:lnSpc>
          <a:spcPct val="90000"/>
        </a:lnSpc>
        <a:spcBef>
          <a:spcPts val="1013"/>
        </a:spcBef>
        <a:buFont typeface="Arial" panose="020B0604020202020204" pitchFamily="34" charset="0"/>
        <a:buChar char="•"/>
        <a:defRPr sz="3646" kern="1200">
          <a:solidFill>
            <a:schemeClr val="tx1"/>
          </a:solidFill>
          <a:latin typeface="+mn-lt"/>
          <a:ea typeface="+mn-ea"/>
          <a:cs typeface="+mn-cs"/>
        </a:defRPr>
      </a:lvl7pPr>
      <a:lvl8pPr marL="6946125" indent="-463075" algn="l" defTabSz="1852300" rtl="0" eaLnBrk="1" latinLnBrk="0" hangingPunct="1">
        <a:lnSpc>
          <a:spcPct val="90000"/>
        </a:lnSpc>
        <a:spcBef>
          <a:spcPts val="1013"/>
        </a:spcBef>
        <a:buFont typeface="Arial" panose="020B0604020202020204" pitchFamily="34" charset="0"/>
        <a:buChar char="•"/>
        <a:defRPr sz="3646" kern="1200">
          <a:solidFill>
            <a:schemeClr val="tx1"/>
          </a:solidFill>
          <a:latin typeface="+mn-lt"/>
          <a:ea typeface="+mn-ea"/>
          <a:cs typeface="+mn-cs"/>
        </a:defRPr>
      </a:lvl8pPr>
      <a:lvl9pPr marL="7872275" indent="-463075" algn="l" defTabSz="1852300" rtl="0" eaLnBrk="1" latinLnBrk="0" hangingPunct="1">
        <a:lnSpc>
          <a:spcPct val="90000"/>
        </a:lnSpc>
        <a:spcBef>
          <a:spcPts val="1013"/>
        </a:spcBef>
        <a:buFont typeface="Arial" panose="020B0604020202020204" pitchFamily="34" charset="0"/>
        <a:buChar char="•"/>
        <a:defRPr sz="36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52300" rtl="0" eaLnBrk="1" latinLnBrk="0" hangingPunct="1">
        <a:defRPr sz="3646" kern="1200">
          <a:solidFill>
            <a:schemeClr val="tx1"/>
          </a:solidFill>
          <a:latin typeface="+mn-lt"/>
          <a:ea typeface="+mn-ea"/>
          <a:cs typeface="+mn-cs"/>
        </a:defRPr>
      </a:lvl1pPr>
      <a:lvl2pPr marL="926150" algn="l" defTabSz="1852300" rtl="0" eaLnBrk="1" latinLnBrk="0" hangingPunct="1">
        <a:defRPr sz="3646" kern="1200">
          <a:solidFill>
            <a:schemeClr val="tx1"/>
          </a:solidFill>
          <a:latin typeface="+mn-lt"/>
          <a:ea typeface="+mn-ea"/>
          <a:cs typeface="+mn-cs"/>
        </a:defRPr>
      </a:lvl2pPr>
      <a:lvl3pPr marL="1852300" algn="l" defTabSz="1852300" rtl="0" eaLnBrk="1" latinLnBrk="0" hangingPunct="1">
        <a:defRPr sz="3646" kern="1200">
          <a:solidFill>
            <a:schemeClr val="tx1"/>
          </a:solidFill>
          <a:latin typeface="+mn-lt"/>
          <a:ea typeface="+mn-ea"/>
          <a:cs typeface="+mn-cs"/>
        </a:defRPr>
      </a:lvl3pPr>
      <a:lvl4pPr marL="2778450" algn="l" defTabSz="1852300" rtl="0" eaLnBrk="1" latinLnBrk="0" hangingPunct="1">
        <a:defRPr sz="3646" kern="1200">
          <a:solidFill>
            <a:schemeClr val="tx1"/>
          </a:solidFill>
          <a:latin typeface="+mn-lt"/>
          <a:ea typeface="+mn-ea"/>
          <a:cs typeface="+mn-cs"/>
        </a:defRPr>
      </a:lvl4pPr>
      <a:lvl5pPr marL="3704600" algn="l" defTabSz="1852300" rtl="0" eaLnBrk="1" latinLnBrk="0" hangingPunct="1">
        <a:defRPr sz="3646" kern="1200">
          <a:solidFill>
            <a:schemeClr val="tx1"/>
          </a:solidFill>
          <a:latin typeface="+mn-lt"/>
          <a:ea typeface="+mn-ea"/>
          <a:cs typeface="+mn-cs"/>
        </a:defRPr>
      </a:lvl5pPr>
      <a:lvl6pPr marL="4630750" algn="l" defTabSz="1852300" rtl="0" eaLnBrk="1" latinLnBrk="0" hangingPunct="1">
        <a:defRPr sz="3646" kern="1200">
          <a:solidFill>
            <a:schemeClr val="tx1"/>
          </a:solidFill>
          <a:latin typeface="+mn-lt"/>
          <a:ea typeface="+mn-ea"/>
          <a:cs typeface="+mn-cs"/>
        </a:defRPr>
      </a:lvl6pPr>
      <a:lvl7pPr marL="5556900" algn="l" defTabSz="1852300" rtl="0" eaLnBrk="1" latinLnBrk="0" hangingPunct="1">
        <a:defRPr sz="3646" kern="1200">
          <a:solidFill>
            <a:schemeClr val="tx1"/>
          </a:solidFill>
          <a:latin typeface="+mn-lt"/>
          <a:ea typeface="+mn-ea"/>
          <a:cs typeface="+mn-cs"/>
        </a:defRPr>
      </a:lvl7pPr>
      <a:lvl8pPr marL="6483050" algn="l" defTabSz="1852300" rtl="0" eaLnBrk="1" latinLnBrk="0" hangingPunct="1">
        <a:defRPr sz="3646" kern="1200">
          <a:solidFill>
            <a:schemeClr val="tx1"/>
          </a:solidFill>
          <a:latin typeface="+mn-lt"/>
          <a:ea typeface="+mn-ea"/>
          <a:cs typeface="+mn-cs"/>
        </a:defRPr>
      </a:lvl8pPr>
      <a:lvl9pPr marL="7409200" algn="l" defTabSz="1852300" rtl="0" eaLnBrk="1" latinLnBrk="0" hangingPunct="1">
        <a:defRPr sz="36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7063D9-7A63-764A-3F03-608D55DFDE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5357FE9-DAB4-B405-C8BA-827D6B57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城市的风景&#10;&#10;描述已自动生成">
            <a:extLst>
              <a:ext uri="{FF2B5EF4-FFF2-40B4-BE49-F238E27FC236}">
                <a16:creationId xmlns:a16="http://schemas.microsoft.com/office/drawing/2014/main" id="{6EC972E9-B9CF-1892-2549-9D43B5639A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7"/>
            <a:ext cx="24691130" cy="1389191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A7A39BB-2B60-FFA5-FF76-E49E5C33E408}"/>
              </a:ext>
            </a:extLst>
          </p:cNvPr>
          <p:cNvSpPr txBox="1"/>
          <p:nvPr/>
        </p:nvSpPr>
        <p:spPr>
          <a:xfrm>
            <a:off x="911942" y="1210906"/>
            <a:ext cx="13138595" cy="6295081"/>
          </a:xfrm>
          <a:prstGeom prst="rect">
            <a:avLst/>
          </a:prstGeom>
          <a:solidFill>
            <a:schemeClr val="bg1">
              <a:alpha val="77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zh-CN" sz="4862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作者的话</a:t>
            </a:r>
          </a:p>
          <a:p>
            <a:pPr indent="463075" algn="just"/>
            <a:r>
              <a:rPr lang="en-US" altLang="zh-CN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 </a:t>
            </a:r>
            <a:endParaRPr lang="zh-CN" altLang="zh-CN" kern="100" dirty="0">
              <a:latin typeface="方正少儿简体" panose="03000509000000000000" pitchFamily="65" charset="-122"/>
              <a:ea typeface="方正少儿简体" panose="03000509000000000000" pitchFamily="65" charset="-122"/>
              <a:cs typeface="Times New Roman" panose="02020603050405020304" pitchFamily="18" charset="0"/>
            </a:endParaRPr>
          </a:p>
          <a:p>
            <a:pPr indent="463075" algn="just"/>
            <a:r>
              <a:rPr lang="en-US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   </a:t>
            </a:r>
            <a:r>
              <a:rPr lang="zh-CN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谢谢你打开并试玩本作《重启青春》（体验版），这部作品是由</a:t>
            </a:r>
            <a:r>
              <a:rPr lang="zh-CN" altLang="en-US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一些</a:t>
            </a:r>
            <a:r>
              <a:rPr lang="zh-CN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怀揣梦想的</a:t>
            </a:r>
            <a:r>
              <a:rPr lang="zh-CN" altLang="zh-CN" sz="3600" kern="100" dirty="0">
                <a:solidFill>
                  <a:srgbClr val="C0000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中学日语老师为学生们制作</a:t>
            </a:r>
            <a:r>
              <a:rPr lang="zh-CN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的 “</a:t>
            </a:r>
            <a:r>
              <a:rPr lang="zh-CN" altLang="zh-CN" sz="3600" u="sng" kern="100" dirty="0">
                <a:solidFill>
                  <a:srgbClr val="C0000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日语学习类</a:t>
            </a:r>
            <a:r>
              <a:rPr lang="en-US" altLang="zh-CN" sz="3600" u="sng" kern="100" dirty="0">
                <a:solidFill>
                  <a:srgbClr val="C0000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AVG</a:t>
            </a:r>
            <a:r>
              <a:rPr lang="zh-CN" altLang="zh-CN" sz="3600" u="sng" kern="100" dirty="0">
                <a:solidFill>
                  <a:srgbClr val="C0000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游戏</a:t>
            </a:r>
            <a:r>
              <a:rPr lang="zh-CN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”。本作以一所真实的中国高中为舞台，讲述了</a:t>
            </a:r>
            <a:r>
              <a:rPr lang="zh-CN" altLang="en-US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中国</a:t>
            </a:r>
            <a:r>
              <a:rPr lang="zh-CN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高中生和日本留学生的故事。</a:t>
            </a:r>
            <a:endParaRPr lang="en-US" altLang="zh-CN" sz="3600" kern="100" dirty="0">
              <a:latin typeface="方正少儿简体" panose="03000509000000000000" pitchFamily="65" charset="-122"/>
              <a:ea typeface="方正少儿简体" panose="03000509000000000000" pitchFamily="65" charset="-122"/>
              <a:cs typeface="Times New Roman" panose="02020603050405020304" pitchFamily="18" charset="0"/>
            </a:endParaRPr>
          </a:p>
          <a:p>
            <a:pPr indent="463075" algn="just"/>
            <a:endParaRPr lang="en-US" altLang="zh-CN" sz="3600" kern="100" dirty="0">
              <a:latin typeface="方正少儿简体" panose="03000509000000000000" pitchFamily="65" charset="-122"/>
              <a:ea typeface="方正少儿简体" panose="03000509000000000000" pitchFamily="65" charset="-122"/>
              <a:cs typeface="Times New Roman" panose="02020603050405020304" pitchFamily="18" charset="0"/>
            </a:endParaRPr>
          </a:p>
          <a:p>
            <a:pPr indent="463075" algn="just"/>
            <a:r>
              <a:rPr lang="en-US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   </a:t>
            </a:r>
            <a:r>
              <a:rPr lang="zh-CN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本次发布的体验版包含了序章和第一章的剧情，故事共有</a:t>
            </a:r>
            <a:r>
              <a:rPr lang="en-US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8</a:t>
            </a:r>
            <a:r>
              <a:rPr lang="zh-CN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个章节，预计在</a:t>
            </a:r>
            <a:r>
              <a:rPr lang="en-US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2023</a:t>
            </a:r>
            <a:r>
              <a:rPr lang="zh-CN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年底之前制作完成。</a:t>
            </a:r>
            <a:r>
              <a:rPr lang="zh-CN" altLang="en-US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制作团队的能力有限，</a:t>
            </a:r>
            <a:r>
              <a:rPr lang="zh-CN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《重启青春》可能还有很多不成熟之处，希望能够得到大家的多多鼓励和支持，期待早日与大家再见。</a:t>
            </a:r>
            <a:endParaRPr lang="en-US" altLang="zh-CN" sz="3600" kern="100" dirty="0">
              <a:latin typeface="方正少儿简体" panose="03000509000000000000" pitchFamily="65" charset="-122"/>
              <a:ea typeface="方正少儿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7E431C4-B0CC-D6AC-70A9-51C345D4123B}"/>
              </a:ext>
            </a:extLst>
          </p:cNvPr>
          <p:cNvSpPr txBox="1"/>
          <p:nvPr/>
        </p:nvSpPr>
        <p:spPr>
          <a:xfrm>
            <a:off x="12348369" y="8557967"/>
            <a:ext cx="11942602" cy="4546373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zh-CN" altLang="zh-CN" sz="36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配套学习资料</a:t>
            </a:r>
          </a:p>
          <a:p>
            <a:pPr algn="just"/>
            <a:r>
              <a:rPr lang="en-US" altLang="zh-CN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  </a:t>
            </a:r>
          </a:p>
          <a:p>
            <a:pPr algn="just"/>
            <a:r>
              <a:rPr lang="en-US" altLang="zh-CN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     </a:t>
            </a:r>
            <a:r>
              <a:rPr lang="zh-CN" altLang="zh-CN" sz="40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《中学生日语》</a:t>
            </a:r>
            <a:r>
              <a:rPr lang="zh-CN" altLang="zh-CN" sz="44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 </a:t>
            </a:r>
            <a:r>
              <a:rPr lang="zh-CN" altLang="zh-CN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（华东理工大学出版社）</a:t>
            </a:r>
          </a:p>
          <a:p>
            <a:pPr indent="463075" algn="just"/>
            <a:r>
              <a:rPr lang="en-US" altLang="zh-CN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  </a:t>
            </a:r>
            <a:r>
              <a:rPr lang="zh-CN" altLang="zh-CN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跟随故事中的主人公</a:t>
            </a:r>
            <a:r>
              <a:rPr lang="zh-CN" altLang="zh-CN" sz="2836" kern="100" dirty="0">
                <a:solidFill>
                  <a:srgbClr val="C0000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从零开始学日语</a:t>
            </a:r>
            <a:r>
              <a:rPr lang="zh-CN" altLang="zh-CN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。</a:t>
            </a:r>
            <a:endParaRPr lang="en-US" altLang="zh-CN" sz="2836" kern="100" dirty="0">
              <a:latin typeface="方正少儿简体" panose="03000509000000000000" pitchFamily="65" charset="-122"/>
              <a:ea typeface="方正少儿简体" panose="03000509000000000000" pitchFamily="65" charset="-122"/>
              <a:cs typeface="Times New Roman" panose="02020603050405020304" pitchFamily="18" charset="0"/>
            </a:endParaRPr>
          </a:p>
          <a:p>
            <a:pPr indent="463075" algn="just"/>
            <a:r>
              <a:rPr lang="en-US" altLang="zh-CN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 </a:t>
            </a:r>
            <a:endParaRPr lang="zh-CN" altLang="zh-CN" sz="2836" kern="100" dirty="0">
              <a:latin typeface="方正少儿简体" panose="03000509000000000000" pitchFamily="65" charset="-122"/>
              <a:ea typeface="方正少儿简体" panose="03000509000000000000" pitchFamily="65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    </a:t>
            </a:r>
            <a:r>
              <a:rPr lang="zh-CN" altLang="zh-CN" sz="40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《日语魔盒——日本游学之旅》</a:t>
            </a:r>
            <a:r>
              <a:rPr lang="zh-CN" altLang="zh-CN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（华东理工大学出版社）</a:t>
            </a:r>
          </a:p>
          <a:p>
            <a:pPr indent="463075" algn="just"/>
            <a:r>
              <a:rPr lang="en-US" altLang="zh-CN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 </a:t>
            </a:r>
            <a:r>
              <a:rPr lang="zh-CN" altLang="zh-CN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以“大富翁游戏棋”的形式，</a:t>
            </a:r>
            <a:r>
              <a:rPr lang="zh-CN" altLang="en-US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跟随故事中的主人公</a:t>
            </a:r>
            <a:r>
              <a:rPr lang="zh-CN" altLang="en-US" sz="2836" kern="100" dirty="0">
                <a:solidFill>
                  <a:srgbClr val="C0000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游遍</a:t>
            </a:r>
            <a:r>
              <a:rPr lang="zh-CN" altLang="zh-CN" sz="2836" kern="100" dirty="0">
                <a:solidFill>
                  <a:srgbClr val="C0000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日本</a:t>
            </a:r>
            <a:r>
              <a:rPr lang="zh-CN" altLang="en-US" sz="2836" kern="100" dirty="0">
                <a:solidFill>
                  <a:srgbClr val="C0000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城市</a:t>
            </a:r>
            <a:r>
              <a:rPr lang="zh-CN" altLang="en-US" sz="2836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。</a:t>
            </a:r>
            <a:endParaRPr lang="en-US" altLang="zh-CN" sz="2836" kern="100" dirty="0">
              <a:latin typeface="方正少儿简体" panose="03000509000000000000" pitchFamily="65" charset="-122"/>
              <a:ea typeface="方正少儿简体" panose="03000509000000000000" pitchFamily="65" charset="-122"/>
              <a:cs typeface="Times New Roman" panose="02020603050405020304" pitchFamily="18" charset="0"/>
            </a:endParaRPr>
          </a:p>
          <a:p>
            <a:pPr indent="463075" algn="just"/>
            <a:endParaRPr lang="en-US" altLang="zh-CN" sz="2800" kern="100" dirty="0">
              <a:solidFill>
                <a:srgbClr val="0070C0"/>
              </a:solidFill>
              <a:latin typeface="方正少儿简体" panose="03000509000000000000" pitchFamily="65" charset="-122"/>
              <a:ea typeface="方正少儿简体" panose="03000509000000000000" pitchFamily="65" charset="-122"/>
              <a:cs typeface="Times New Roman" panose="02020603050405020304" pitchFamily="18" charset="0"/>
            </a:endParaRPr>
          </a:p>
          <a:p>
            <a:pPr indent="463075" algn="just"/>
            <a:r>
              <a:rPr lang="en-US" altLang="zh-CN" sz="2800" kern="100" dirty="0">
                <a:solidFill>
                  <a:srgbClr val="0070C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  BGM</a:t>
            </a:r>
            <a:r>
              <a:rPr lang="zh-CN" altLang="en-US" sz="2800" kern="100" dirty="0">
                <a:solidFill>
                  <a:srgbClr val="0070C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：原创歌曲</a:t>
            </a:r>
            <a:r>
              <a:rPr lang="en-US" altLang="zh-CN" sz="2800" kern="100" dirty="0">
                <a:solidFill>
                  <a:srgbClr val="0070C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——</a:t>
            </a:r>
            <a:r>
              <a:rPr lang="ja-JP" altLang="en-US" sz="2800" kern="100" dirty="0">
                <a:solidFill>
                  <a:srgbClr val="0070C0"/>
                </a:solidFill>
                <a:latin typeface="Mamelon" panose="02000600000000000000" pitchFamily="50" charset="-128"/>
                <a:ea typeface="Mamelon" panose="02000600000000000000" pitchFamily="50" charset="-128"/>
                <a:cs typeface="Times New Roman" panose="02020603050405020304" pitchFamily="18" charset="0"/>
              </a:rPr>
              <a:t>十年後の約束</a:t>
            </a:r>
            <a:r>
              <a:rPr lang="zh-CN" altLang="en-US" sz="2800" kern="100" dirty="0">
                <a:solidFill>
                  <a:srgbClr val="0070C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（十年后的约定）</a:t>
            </a:r>
            <a:endParaRPr lang="zh-CN" altLang="zh-CN" sz="2800" kern="100" dirty="0">
              <a:solidFill>
                <a:srgbClr val="0070C0"/>
              </a:solidFill>
              <a:latin typeface="方正少儿简体" panose="03000509000000000000" pitchFamily="65" charset="-122"/>
              <a:ea typeface="方正少儿简体" panose="03000509000000000000" pitchFamily="65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 descr="QR 代码&#10;&#10;描述已自动生成">
            <a:extLst>
              <a:ext uri="{FF2B5EF4-FFF2-40B4-BE49-F238E27FC236}">
                <a16:creationId xmlns:a16="http://schemas.microsoft.com/office/drawing/2014/main" id="{D39DA8FF-827B-CA57-EB3F-CDDDB428A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536" y="6240252"/>
            <a:ext cx="5526693" cy="8197815"/>
          </a:xfrm>
          <a:prstGeom prst="rect">
            <a:avLst/>
          </a:prstGeom>
        </p:spPr>
      </p:pic>
      <p:pic>
        <p:nvPicPr>
          <p:cNvPr id="10" name="图片 9" descr="QR 代码&#10;&#10;描述已自动生成">
            <a:extLst>
              <a:ext uri="{FF2B5EF4-FFF2-40B4-BE49-F238E27FC236}">
                <a16:creationId xmlns:a16="http://schemas.microsoft.com/office/drawing/2014/main" id="{D2C9F98A-DC70-9250-0A22-ED216197B0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4390" y="1210907"/>
            <a:ext cx="4059044" cy="4059044"/>
          </a:xfrm>
          <a:prstGeom prst="rect">
            <a:avLst/>
          </a:prstGeom>
        </p:spPr>
      </p:pic>
      <p:pic>
        <p:nvPicPr>
          <p:cNvPr id="12" name="图片 11" descr="图标&#10;&#10;描述已自动生成">
            <a:extLst>
              <a:ext uri="{FF2B5EF4-FFF2-40B4-BE49-F238E27FC236}">
                <a16:creationId xmlns:a16="http://schemas.microsoft.com/office/drawing/2014/main" id="{D1DD5B96-D97D-1AB0-FAFD-6AD9C4A3A2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7241" y="2354885"/>
            <a:ext cx="1517976" cy="1580877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E756125-797F-958B-99C7-B3568A499C51}"/>
              </a:ext>
            </a:extLst>
          </p:cNvPr>
          <p:cNvSpPr txBox="1"/>
          <p:nvPr/>
        </p:nvSpPr>
        <p:spPr>
          <a:xfrm>
            <a:off x="15204019" y="5845777"/>
            <a:ext cx="9157254" cy="1077218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zh-CN" altLang="en-US" sz="32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正式版的发布可关注“</a:t>
            </a:r>
            <a:r>
              <a:rPr lang="zh-CN" altLang="en-US" sz="3200" kern="100" dirty="0">
                <a:solidFill>
                  <a:srgbClr val="0070C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中等日语研究会</a:t>
            </a:r>
            <a:r>
              <a:rPr lang="zh-CN" altLang="en-US" sz="32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”公众号，</a:t>
            </a:r>
            <a:endParaRPr lang="en-US" altLang="zh-CN" sz="3200" kern="100" dirty="0">
              <a:latin typeface="方正少儿简体" panose="03000509000000000000" pitchFamily="65" charset="-122"/>
              <a:ea typeface="方正少儿简体" panose="03000509000000000000" pitchFamily="65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en-US" sz="32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欢迎大家的</a:t>
            </a:r>
            <a:r>
              <a:rPr lang="zh-CN" altLang="en-US" sz="3200" kern="100" dirty="0">
                <a:solidFill>
                  <a:srgbClr val="C00000"/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点评和留言</a:t>
            </a:r>
            <a:r>
              <a:rPr lang="zh-CN" altLang="en-US" sz="3200" kern="100" dirty="0">
                <a:latin typeface="方正少儿简体" panose="03000509000000000000" pitchFamily="65" charset="-122"/>
                <a:ea typeface="方正少儿简体" panose="03000509000000000000" pitchFamily="65" charset="-122"/>
                <a:cs typeface="Times New Roman" panose="02020603050405020304" pitchFamily="18" charset="0"/>
              </a:rPr>
              <a:t>。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55218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</TotalTime>
  <Words>204</Words>
  <Application>Microsoft Office PowerPoint</Application>
  <PresentationFormat>自定义</PresentationFormat>
  <Paragraphs>16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Mamelon</vt:lpstr>
      <vt:lpstr>方正少儿简体</vt:lpstr>
      <vt:lpstr>Arial</vt:lpstr>
      <vt:lpstr>Calibri</vt:lpstr>
      <vt:lpstr>Calibri Light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郭 侃亮</dc:creator>
  <cp:lastModifiedBy>郭 侃亮</cp:lastModifiedBy>
  <cp:revision>4</cp:revision>
  <dcterms:created xsi:type="dcterms:W3CDTF">2022-07-17T16:08:44Z</dcterms:created>
  <dcterms:modified xsi:type="dcterms:W3CDTF">2022-07-20T06:06:12Z</dcterms:modified>
</cp:coreProperties>
</file>

<file path=docProps/thumbnail.jpeg>
</file>